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0" r:id="rId7"/>
    <p:sldId id="257" r:id="rId8"/>
    <p:sldId id="258" r:id="rId9"/>
    <p:sldId id="261" r:id="rId10"/>
  </p:sldIdLst>
  <p:sldSz cx="12192000" cy="6858000"/>
  <p:notesSz cx="6858000" cy="9144000"/>
  <p:defaultTextStyle>
    <a:defPPr>
      <a:defRPr lang="de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51C9C-0842-4B06-BA94-6FA90385AB13}" v="84" dt="2024-10-18T06:29:29.066"/>
    <p1510:client id="{F0504F8A-43AC-416F-B47E-B10DBDAC462B}" v="43" dt="2024-10-17T16:07:49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1F5E0-877C-3395-39C4-67A909A73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5390F-55CE-AEE4-3E21-2C1683171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A21A0D-0E70-5081-1452-250A96CE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BBA810-0042-9C3B-66BF-8B0F27EB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1B98AB-E490-D919-0EEA-DDD1FCE4F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5218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50395-667A-457A-A460-E4361539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E40D8D-953B-242C-C7FB-489A59ADA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C76A28-B9EE-A808-4953-C1642265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F2764-041F-E593-6411-2F33241D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A47A26-B2F9-9237-AB24-5B728767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70882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6D1429B-F533-CDD2-46C2-CE2E9D14D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86A1E-7DAC-D167-CAA7-109DFCF7C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4272A5-424F-17AA-3DC5-70C2E08D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95484-FCC1-63A4-2F57-F09A24CB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5053EE-FA8F-6643-8A15-D5E2F35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71726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22CD5-4737-1847-F197-6F1669B5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5C139E-D97F-C5CA-4AA8-97F04C2B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143FF-04CC-68C5-5E1E-1DD4D33C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E88ACA-1671-5E8D-9F3A-DF9A9438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8CE02-0F6C-2F25-DEC0-FB630E08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427082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30AD1-FF20-7FF0-DDFC-20730FB6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8AB3A-35CF-283D-3A29-856D269A2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B594A-D600-5077-F198-74C92CFD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523D50-E0A7-CB42-964E-07AF6F11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16B24E-C3F9-0EEB-BC6B-4FA8CB31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53263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C510D-FBAD-BB2C-C413-963FBF56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A095CE-B6BD-F363-D98D-B8429D83D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3D9AF8-910A-4AA7-436B-92B6B7DF3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4E69AF-E75C-3F32-2CB1-F3238447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EEF388-0C39-68BA-DCFD-69FA0ED9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86F0EF-8932-751D-9B15-1DB0A3F6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53246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170C4-0A03-D13A-209C-47B0A8232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659F8B-383B-111D-EF33-38E9833D0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CB79E-4DAC-894F-FE83-CA0A33954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01908A-C9A1-D22F-CC10-E578FC27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EBFFD05-5CD5-A2E6-F936-6F7AC3A67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2D1F8C-B4A2-F6DF-40DD-BB044BEB7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5792719-77D8-C2C7-E4FE-217E5009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FCD47A-D8EC-DB9B-D0FC-5833577B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77889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D16DD-F584-6738-1A9B-3C08328D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EAF632-CB18-C536-6A78-143B8EE9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7499F0-31A9-6CE7-74DF-63E76561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CFF9A-32BC-4B32-D407-788BCC5D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27772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F3A712-1512-D69E-D768-716F277F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6955DEC-8228-B42D-E398-95390EC5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01C60A-C5D9-E349-A07C-BA5E11D4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1630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8039C-4DC7-ACF3-35E5-240CE0F1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0D5529-3F4A-AE6F-E08C-DB0C4E4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15E062-74A8-E788-530F-7D449BC8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27A986-5E5C-1117-7E17-4F8E0466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C5F28C-484C-FFBE-740F-B07DBE69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65ACA-970F-AC60-871F-C9357EAF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17800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63405-77BA-10F9-EBA9-04C448E4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C678C9F-DCB2-35EB-4C6E-F27322C07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3D4A33-DF0B-FDAC-624C-0EB0E8F18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9681F0-6B43-67C4-2B37-43852EFC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DE41FD-5976-AA64-64D8-D7EB593B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EB5771-FFFA-51B0-8977-A11AB871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83914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6102410-916C-D394-16D3-0CD6CE0A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947A3-C410-DEA8-6320-6C5E82C83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8D2E84-67F5-1600-1937-A9ADFDA35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7C8A02-7E7E-4930-93AC-1B2EBCBEEC90}" type="datetimeFigureOut">
              <a:rPr lang="de-IT" smtClean="0"/>
              <a:t>18.10.2024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6D9DC8-3CE3-8D61-EFB9-AAE5CFFF4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2F71F-9F7B-E482-C21E-DF1517FFF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43AD82-FE15-4D5B-8D63-1B1C87D0C9D6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661022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C8AD9E-59E9-3983-67C7-201CF7C5E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</p:spPr>
        <p:txBody>
          <a:bodyPr>
            <a:normAutofit/>
          </a:bodyPr>
          <a:lstStyle/>
          <a:p>
            <a:pPr algn="l"/>
            <a:r>
              <a:rPr lang="de-DE" sz="7200">
                <a:solidFill>
                  <a:schemeClr val="bg1"/>
                </a:solidFill>
              </a:rPr>
              <a:t>Mobile Bike Fitting</a:t>
            </a:r>
            <a:endParaRPr lang="de-IT" sz="720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51A9B3-8B6F-5756-5449-CDDC4CB28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14180"/>
            <a:ext cx="4377793" cy="1594508"/>
          </a:xfrm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bg1"/>
                </a:solidFill>
              </a:rPr>
              <a:t>Nikon Muigg, Felix Raffl</a:t>
            </a:r>
            <a:endParaRPr lang="de-IT">
              <a:solidFill>
                <a:schemeClr val="bg1"/>
              </a:solidFill>
            </a:endParaRPr>
          </a:p>
        </p:txBody>
      </p:sp>
      <p:pic>
        <p:nvPicPr>
          <p:cNvPr id="6" name="Grafik 5" descr="Ein Bild, das Person, Bike, Fahrradreifen, Rad enthält.&#10;&#10;Automatisch generierte Beschreibung">
            <a:extLst>
              <a:ext uri="{FF2B5EF4-FFF2-40B4-BE49-F238E27FC236}">
                <a16:creationId xmlns:a16="http://schemas.microsoft.com/office/drawing/2014/main" id="{754B5E6E-BBD7-6EB5-A172-883E0686A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1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llenarsi come Vingegaard è più semplice di quanto immagini">
            <a:extLst>
              <a:ext uri="{FF2B5EF4-FFF2-40B4-BE49-F238E27FC236}">
                <a16:creationId xmlns:a16="http://schemas.microsoft.com/office/drawing/2014/main" id="{0B31202E-0C65-DC97-AFA2-21A1B3087C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 b="2860"/>
          <a:stretch/>
        </p:blipFill>
        <p:spPr bwMode="auto">
          <a:xfrm>
            <a:off x="775586" y="0"/>
            <a:ext cx="11416413" cy="6858001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17B8C9-050A-C89D-7762-34BBAF53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03" y="767685"/>
            <a:ext cx="4501057" cy="2661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is the sitting position especially important in road cycling?</a:t>
            </a:r>
          </a:p>
        </p:txBody>
      </p:sp>
    </p:spTree>
    <p:extLst>
      <p:ext uri="{BB962C8B-B14F-4D97-AF65-F5344CB8AC3E}">
        <p14:creationId xmlns:p14="http://schemas.microsoft.com/office/powerpoint/2010/main" val="90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hi siamo | Idmatch">
            <a:extLst>
              <a:ext uri="{FF2B5EF4-FFF2-40B4-BE49-F238E27FC236}">
                <a16:creationId xmlns:a16="http://schemas.microsoft.com/office/drawing/2014/main" id="{CAAAD87E-2CFF-1637-69A2-E1454C66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10EAEB-F96A-F0F4-E538-DA899B947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doesn't everyone get a bike fitting</a:t>
            </a:r>
          </a:p>
        </p:txBody>
      </p:sp>
      <p:pic>
        <p:nvPicPr>
          <p:cNvPr id="3076" name="Picture 4" descr="Bike Fitting - Wyss Training">
            <a:extLst>
              <a:ext uri="{FF2B5EF4-FFF2-40B4-BE49-F238E27FC236}">
                <a16:creationId xmlns:a16="http://schemas.microsoft.com/office/drawing/2014/main" id="{D9F0F36D-7BCD-C62A-85CE-E97638A19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0" r="6608" b="-1"/>
          <a:stretch/>
        </p:blipFill>
        <p:spPr bwMode="auto"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78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4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6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Beginner Road Cyclist 101: TWC Catalogue of Advice t...">
            <a:extLst>
              <a:ext uri="{FF2B5EF4-FFF2-40B4-BE49-F238E27FC236}">
                <a16:creationId xmlns:a16="http://schemas.microsoft.com/office/drawing/2014/main" id="{D078D595-42FA-F450-083A-CF15ECCF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7" r="38216"/>
          <a:stretch/>
        </p:blipFill>
        <p:spPr bwMode="auto">
          <a:xfrm>
            <a:off x="6096001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3827E0-C2CF-1729-620D-A7AD0DD8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Target Group</a:t>
            </a:r>
          </a:p>
        </p:txBody>
      </p:sp>
      <p:pic>
        <p:nvPicPr>
          <p:cNvPr id="1030" name="Picture 6" descr="Tour-Sieger Tadej Pogacar sagt Olympia-Start ab - ZDFheute">
            <a:extLst>
              <a:ext uri="{FF2B5EF4-FFF2-40B4-BE49-F238E27FC236}">
                <a16:creationId xmlns:a16="http://schemas.microsoft.com/office/drawing/2014/main" id="{346FB284-3F52-E235-EA10-8D2F1B9BF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r="25292" b="-1"/>
          <a:stretch/>
        </p:blipFill>
        <p:spPr bwMode="auto">
          <a:xfrm>
            <a:off x="0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5F6349CB-3F14-59AC-A19D-AF87C46556BC}"/>
              </a:ext>
            </a:extLst>
          </p:cNvPr>
          <p:cNvSpPr/>
          <p:nvPr/>
        </p:nvSpPr>
        <p:spPr>
          <a:xfrm>
            <a:off x="1848465" y="973394"/>
            <a:ext cx="2079553" cy="234007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IT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A547ED90-EABA-B1BE-E363-B688CD54BEDE}"/>
              </a:ext>
            </a:extLst>
          </p:cNvPr>
          <p:cNvSpPr/>
          <p:nvPr/>
        </p:nvSpPr>
        <p:spPr>
          <a:xfrm rot="20278664">
            <a:off x="4107092" y="4442822"/>
            <a:ext cx="3226688" cy="158299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209928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0" name="Slide Background">
            <a:extLst>
              <a:ext uri="{FF2B5EF4-FFF2-40B4-BE49-F238E27FC236}">
                <a16:creationId xmlns:a16="http://schemas.microsoft.com/office/drawing/2014/main" id="{67A5186C-3438-4D83-A03D-BD8A5E2D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F39CC2-ACB4-A29E-D5AD-73A81A23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91" y="5436147"/>
            <a:ext cx="6891664" cy="10777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Idea</a:t>
            </a:r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6CBB0514-A5C9-DF82-2647-CF63C168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59"/>
            <a:ext cx="12191999" cy="51341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dist="228600" dir="3960000" sx="93000" sy="93000" algn="t" rotWithShape="0">
              <a:srgbClr val="000000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ow to Avoid Common Cycling Injuries | CORE Orthopedics">
            <a:extLst>
              <a:ext uri="{FF2B5EF4-FFF2-40B4-BE49-F238E27FC236}">
                <a16:creationId xmlns:a16="http://schemas.microsoft.com/office/drawing/2014/main" id="{B1D9B404-3905-B4AF-11AA-AE4CB120ED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8290" y="1002364"/>
            <a:ext cx="3314057" cy="315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971EECB-F1A4-2661-93B1-E58E6EA26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05661"/>
            <a:ext cx="4319656" cy="3304537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42ACEDA-5F35-94D4-3423-46B49E25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64" y="674175"/>
            <a:ext cx="3809335" cy="38093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5120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FF50A-D5F8-05EB-CCC9-04EBE3B4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I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1312FC-C0AA-ABB3-D814-CF7A9F98C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IT"/>
          </a:p>
        </p:txBody>
      </p:sp>
      <p:pic>
        <p:nvPicPr>
          <p:cNvPr id="1026" name="Picture 2" descr="Group Cycling with OpenPose | Markerless Motion Tracking">
            <a:extLst>
              <a:ext uri="{FF2B5EF4-FFF2-40B4-BE49-F238E27FC236}">
                <a16:creationId xmlns:a16="http://schemas.microsoft.com/office/drawing/2014/main" id="{6B055238-2BCD-9A2A-386B-C37E7EE17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9d8cc5b-0142-4f2b-8064-da8d9697d39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EC9BB2E43AC14EB21B1F5489E0DBD2" ma:contentTypeVersion="6" ma:contentTypeDescription="Create a new document." ma:contentTypeScope="" ma:versionID="92c4a10527b5975b13c97d82a6445966">
  <xsd:schema xmlns:xsd="http://www.w3.org/2001/XMLSchema" xmlns:xs="http://www.w3.org/2001/XMLSchema" xmlns:p="http://schemas.microsoft.com/office/2006/metadata/properties" xmlns:ns3="99d8cc5b-0142-4f2b-8064-da8d9697d39d" targetNamespace="http://schemas.microsoft.com/office/2006/metadata/properties" ma:root="true" ma:fieldsID="6373b5b4d1d7973f34749090b04271b3" ns3:_="">
    <xsd:import namespace="99d8cc5b-0142-4f2b-8064-da8d9697d3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d8cc5b-0142-4f2b-8064-da8d9697d3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2F4544-9ECC-4185-8625-F2CB18551AA1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99d8cc5b-0142-4f2b-8064-da8d9697d39d"/>
  </ds:schemaRefs>
</ds:datastoreItem>
</file>

<file path=customXml/itemProps2.xml><?xml version="1.0" encoding="utf-8"?>
<ds:datastoreItem xmlns:ds="http://schemas.openxmlformats.org/officeDocument/2006/customXml" ds:itemID="{52A445CA-31A3-4C6F-A0B9-27E36C32E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B98D74-C4E6-4923-824D-734C006107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d8cc5b-0142-4f2b-8064-da8d9697d3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Breitbild</PresentationFormat>
  <Paragraphs>6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Mobile Bike Fitting</vt:lpstr>
      <vt:lpstr>Why is the sitting position especially important in road cycling?</vt:lpstr>
      <vt:lpstr>Why doesn't everyone get a bike fitting</vt:lpstr>
      <vt:lpstr>Target Group</vt:lpstr>
      <vt:lpstr>Idea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Bike Fitting</dc:title>
  <dc:creator>Felix Raffl</dc:creator>
  <cp:lastModifiedBy>Felix Raffl</cp:lastModifiedBy>
  <cp:revision>2</cp:revision>
  <dcterms:created xsi:type="dcterms:W3CDTF">2024-10-17T09:23:17Z</dcterms:created>
  <dcterms:modified xsi:type="dcterms:W3CDTF">2024-10-18T07:05:43Z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0x0101003DEC9BB2E43AC14EB21B1F5489E0DBD2</vt:lpwstr>
  </property>
</Properties>
</file>